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"/>
      <p:regular r:id="rId17"/>
    </p:embeddedFont>
    <p:embeddedFont>
      <p:font typeface="Fraunces"/>
      <p:regular r:id="rId18"/>
    </p:embeddedFont>
    <p:embeddedFont>
      <p:font typeface="Fraunces"/>
      <p:regular r:id="rId19"/>
    </p:embeddedFont>
    <p:embeddedFont>
      <p:font typeface="Fraunces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Decentralize Academy: Empowering Education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Decentralize Academy, a revolutionary platform for online learning built on blockchain technology. We offer a unique and empowering learning experience by leveraging cutting-edge technologies to create a secure, transparent, and accessible educational ecosystem.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710219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7077670"/>
            <a:ext cx="27315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Sangam Subedi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Future Roadmap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Decentralize Academy is revolutionizing online education with its innovative blockchain-powered platform. We are committed to continuous improvement and development, with plans to integrate new features and functionalities, such as gamified learning, augmented reality, and decentralized governance.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Leveraging React for Engaging User Interfaces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09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React's component-based architecture allows us to build dynamic and interactive user interfaces. The platform is designed to be intuitive and engaging, fostering an enjoyable learning experience for students.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98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navigation, easy access to courses and materials.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8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4798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experience on various devices, from desktops to mobile.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898708"/>
            <a:ext cx="3002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Interactive Elements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4798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Engaging quizzes, discussions forums, and interactive exercises.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234" y="736163"/>
            <a:ext cx="7689533" cy="194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Tailwind CSS: Efficient Styling and Rapid Prototyping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234" y="2995493"/>
            <a:ext cx="7689533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Tailwind CSS's utility-first approach empowers us to create custom designs quickly and efficiently, reducing development time without sacrificing aesthetic appeal.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7234" y="4226481"/>
            <a:ext cx="3740944" cy="1862018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934998" y="4434245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Rapid Prototyping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4998" y="4883468"/>
            <a:ext cx="332541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Quickly iterate and experiment with different designs.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4226481"/>
            <a:ext cx="3740944" cy="1862018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883706" y="4434245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Consistent Styling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3706" y="4883468"/>
            <a:ext cx="3325416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a cohesive and professional look throughout the platform.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7234" y="6296263"/>
            <a:ext cx="7689533" cy="1197173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934998" y="6504027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Customization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34998" y="6953250"/>
            <a:ext cx="72740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 the platform's appearance to match the academy's branding.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1066324"/>
            <a:ext cx="768477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Solidity: Powering Blockchain-based Courses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6015" y="2682002"/>
            <a:ext cx="768477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Solidity is the programming language we use to build smart contracts for our decentralized platform, ensuring secure and transparent interactions between students, instructors, and the blockchain.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6015" y="4151352"/>
            <a:ext cx="468987" cy="46898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372463" y="4229457"/>
            <a:ext cx="15609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3481" y="4151352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Smart Contracts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893481" y="4602123"/>
            <a:ext cx="306074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 course enrollment, assignment submissions, and reward distribution.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699" y="4151352"/>
            <a:ext cx="468987" cy="46898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10294977" y="4229457"/>
            <a:ext cx="20443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40164" y="4151352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Integrity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40164" y="4602123"/>
            <a:ext cx="3060740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 student data and course materials from unauthorized access and tampering.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6015" y="6379012"/>
            <a:ext cx="468987" cy="468987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356032" y="6457117"/>
            <a:ext cx="18895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93481" y="6379012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Transparency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893481" y="6829782"/>
            <a:ext cx="7007304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a fair and verifiable learning environment for all participants.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524470"/>
            <a:ext cx="78126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Decentralized Course Delivery and Accessibility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5678" y="1998464"/>
            <a:ext cx="7812643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allows for worldwide accessibility and flexible learning. Learners can access courses from anywhere at any time, removing geographical and logistical barriers to education.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39522" y="3125033"/>
            <a:ext cx="22860" cy="4580096"/>
          </a:xfrm>
          <a:prstGeom prst="roundRect">
            <a:avLst>
              <a:gd name="adj" fmla="val 748800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142048" y="3541514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736997" y="3338989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879753" y="3410307"/>
            <a:ext cx="1423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96916" y="3315176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Content Access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996916" y="3726418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access courses and learning materials from any location with an internet connection.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142048" y="5131594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CED9CE"/>
          </a:solidFill>
          <a:ln/>
        </p:spPr>
      </p:sp>
      <p:sp>
        <p:nvSpPr>
          <p:cNvPr id="12" name="Shape 9"/>
          <p:cNvSpPr/>
          <p:nvPr/>
        </p:nvSpPr>
        <p:spPr>
          <a:xfrm>
            <a:off x="736997" y="4929068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857726" y="5000387"/>
            <a:ext cx="1864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96916" y="4905256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Flexible Learning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996916" y="5316498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learn at their own pace and schedule, making education accessible to those with busy lives.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42048" y="6721673"/>
            <a:ext cx="665678" cy="22860"/>
          </a:xfrm>
          <a:prstGeom prst="roundRect">
            <a:avLst>
              <a:gd name="adj" fmla="val 748800"/>
            </a:avLst>
          </a:prstGeom>
          <a:solidFill>
            <a:srgbClr val="CED9CE"/>
          </a:solidFill>
          <a:ln/>
        </p:spPr>
      </p:sp>
      <p:sp>
        <p:nvSpPr>
          <p:cNvPr id="17" name="Shape 14"/>
          <p:cNvSpPr/>
          <p:nvPr/>
        </p:nvSpPr>
        <p:spPr>
          <a:xfrm>
            <a:off x="736997" y="6519148"/>
            <a:ext cx="427911" cy="427911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864751" y="6590467"/>
            <a:ext cx="17228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996916" y="6495336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Global Reach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996916" y="6906578"/>
            <a:ext cx="648140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Break down barriers and connect learners from around the world, fostering a diverse and inclusive community.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80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Secure and Transparent Student Records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757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blockchain-based system ensures the integrity and security of student records, eliminating the risk of data breaches or manipulation.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319587"/>
            <a:ext cx="7556421" cy="2692003"/>
          </a:xfrm>
          <a:prstGeom prst="roundRect">
            <a:avLst>
              <a:gd name="adj" fmla="val 75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3272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4709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Decentralized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4709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9775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1212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Immutable and tamper-proof records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1212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Vulnerable to data breaches and manipulation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9907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61344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Transparent and verifiable student achievements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61344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transparency and potential for fraud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9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59" y="2878336"/>
            <a:ext cx="1269206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Incentivizing Participation with Blockchain Rewards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559" y="3751064"/>
            <a:ext cx="133092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leveraging the power of blockchain technology, we can reward active participation and incentivize learning. Earn tokens for completing courses, participating in discussions, and contributing to the community.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9" y="4567238"/>
            <a:ext cx="4436388" cy="7549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9273" y="5605224"/>
            <a:ext cx="23593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Earn Tokens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49273" y="6013371"/>
            <a:ext cx="4058960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receive tokens for completing courses, engaging in discussions, and contributing to the learning community.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47" y="4567238"/>
            <a:ext cx="4436388" cy="7549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5661" y="5605224"/>
            <a:ext cx="23593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Track Progress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285661" y="6013371"/>
            <a:ext cx="4058960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Tokens can be used to track student progress and achievements transparently on the blockchain.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334" y="4567238"/>
            <a:ext cx="4436388" cy="7549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2048" y="5605224"/>
            <a:ext cx="304871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Access Exclusive Benefits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22048" y="6013371"/>
            <a:ext cx="4058960" cy="1509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Holders of tokens can access exclusive benefits and opportunities within the platform, such as discounts on courses, early access to new content, or invitations to special events.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048" y="482084"/>
            <a:ext cx="7916704" cy="1095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Collaborative Learning and Peer-to-Peer Interactions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0048" y="1840825"/>
            <a:ext cx="7916704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Decentralize Academy fosters a vibrant community where students can connect, collaborate, and learn from each other.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048" y="2599015"/>
            <a:ext cx="438269" cy="4382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0048" y="3212544"/>
            <a:ext cx="219158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Discussions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00048" y="3591639"/>
            <a:ext cx="79167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 can engage in discussions, share knowledge, and ask questions.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048" y="4398050"/>
            <a:ext cx="438269" cy="4382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00048" y="5011579"/>
            <a:ext cx="219158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Study Groups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100048" y="5390674"/>
            <a:ext cx="79167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 study groups with peers to learn collaboratively and share resources.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48" y="6197084"/>
            <a:ext cx="438269" cy="4382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00048" y="6810613"/>
            <a:ext cx="219158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Peer Review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00048" y="7189708"/>
            <a:ext cx="7916704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feedback on each other's work and learn from each other's strengths and weaknesses.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753" y="693182"/>
            <a:ext cx="10452854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Scalable and Flexible Course Development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753" y="1698903"/>
            <a:ext cx="1325689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is designed to accommodate a growing number of courses and learners, ensuring a scalable and flexible learning environment.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53" y="2233493"/>
            <a:ext cx="6481286" cy="40057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753" y="6484501"/>
            <a:ext cx="265235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Easy Course Creation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6753" y="6908721"/>
            <a:ext cx="6481286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Instructors can easily create and upload courses using our intuitive platform, ensuring a seamless workflow.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61" y="2233493"/>
            <a:ext cx="6481286" cy="40057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2361" y="6484501"/>
            <a:ext cx="245292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Scalable Platform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62361" y="6908721"/>
            <a:ext cx="6481286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can accommodate a growing number of courses and learners, ensuring a scalable and flexible learning environment.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2024-09-05T16:25:46Z</dcterms:created>
  <dcterms:modified xsi:type="dcterms:W3CDTF">2024-09-05T16:25:46Z</dcterms:modified>
</cp:coreProperties>
</file>